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261-12BE-4307-AA11-DDC79C8A3DA8}" type="datetimeFigureOut">
              <a:rPr lang="fr-CH" smtClean="0"/>
              <a:t>27.05.2024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A7AC-02EC-4A02-905B-25AB0D4FBED5}" type="slidenum">
              <a:rPr lang="fr-CH" smtClean="0"/>
              <a:t>‹N°›</a:t>
            </a:fld>
            <a:endParaRPr lang="fr-CH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897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261-12BE-4307-AA11-DDC79C8A3DA8}" type="datetimeFigureOut">
              <a:rPr lang="fr-CH" smtClean="0"/>
              <a:t>27.05.2024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A7AC-02EC-4A02-905B-25AB0D4FBED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38896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261-12BE-4307-AA11-DDC79C8A3DA8}" type="datetimeFigureOut">
              <a:rPr lang="fr-CH" smtClean="0"/>
              <a:t>27.05.2024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A7AC-02EC-4A02-905B-25AB0D4FBED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31665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261-12BE-4307-AA11-DDC79C8A3DA8}" type="datetimeFigureOut">
              <a:rPr lang="fr-CH" smtClean="0"/>
              <a:t>27.05.2024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A7AC-02EC-4A02-905B-25AB0D4FBED5}" type="slidenum">
              <a:rPr lang="fr-CH" smtClean="0"/>
              <a:t>‹N°›</a:t>
            </a:fld>
            <a:endParaRPr lang="fr-CH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77225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261-12BE-4307-AA11-DDC79C8A3DA8}" type="datetimeFigureOut">
              <a:rPr lang="fr-CH" smtClean="0"/>
              <a:t>27.05.2024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A7AC-02EC-4A02-905B-25AB0D4FBED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136321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261-12BE-4307-AA11-DDC79C8A3DA8}" type="datetimeFigureOut">
              <a:rPr lang="fr-CH" smtClean="0"/>
              <a:t>27.05.2024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A7AC-02EC-4A02-905B-25AB0D4FBED5}" type="slidenum">
              <a:rPr lang="fr-CH" smtClean="0"/>
              <a:t>‹N°›</a:t>
            </a:fld>
            <a:endParaRPr lang="fr-CH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6391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261-12BE-4307-AA11-DDC79C8A3DA8}" type="datetimeFigureOut">
              <a:rPr lang="fr-CH" smtClean="0"/>
              <a:t>27.05.2024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A7AC-02EC-4A02-905B-25AB0D4FBED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313361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261-12BE-4307-AA11-DDC79C8A3DA8}" type="datetimeFigureOut">
              <a:rPr lang="fr-CH" smtClean="0"/>
              <a:t>27.05.2024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A7AC-02EC-4A02-905B-25AB0D4FBED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317703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261-12BE-4307-AA11-DDC79C8A3DA8}" type="datetimeFigureOut">
              <a:rPr lang="fr-CH" smtClean="0"/>
              <a:t>27.05.2024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A7AC-02EC-4A02-905B-25AB0D4FBED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012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261-12BE-4307-AA11-DDC79C8A3DA8}" type="datetimeFigureOut">
              <a:rPr lang="fr-CH" smtClean="0"/>
              <a:t>27.05.2024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A7AC-02EC-4A02-905B-25AB0D4FBED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32940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261-12BE-4307-AA11-DDC79C8A3DA8}" type="datetimeFigureOut">
              <a:rPr lang="fr-CH" smtClean="0"/>
              <a:t>27.05.2024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A7AC-02EC-4A02-905B-25AB0D4FBED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21423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261-12BE-4307-AA11-DDC79C8A3DA8}" type="datetimeFigureOut">
              <a:rPr lang="fr-CH" smtClean="0"/>
              <a:t>27.05.2024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A7AC-02EC-4A02-905B-25AB0D4FBED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1839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261-12BE-4307-AA11-DDC79C8A3DA8}" type="datetimeFigureOut">
              <a:rPr lang="fr-CH" smtClean="0"/>
              <a:t>27.05.2024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A7AC-02EC-4A02-905B-25AB0D4FBED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45483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261-12BE-4307-AA11-DDC79C8A3DA8}" type="datetimeFigureOut">
              <a:rPr lang="fr-CH" smtClean="0"/>
              <a:t>27.05.2024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A7AC-02EC-4A02-905B-25AB0D4FBED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39705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261-12BE-4307-AA11-DDC79C8A3DA8}" type="datetimeFigureOut">
              <a:rPr lang="fr-CH" smtClean="0"/>
              <a:t>27.05.2024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A7AC-02EC-4A02-905B-25AB0D4FBED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34340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261-12BE-4307-AA11-DDC79C8A3DA8}" type="datetimeFigureOut">
              <a:rPr lang="fr-CH" smtClean="0"/>
              <a:t>27.05.2024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A7AC-02EC-4A02-905B-25AB0D4FBED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43388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261-12BE-4307-AA11-DDC79C8A3DA8}" type="datetimeFigureOut">
              <a:rPr lang="fr-CH" smtClean="0"/>
              <a:t>27.05.2024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A7AC-02EC-4A02-905B-25AB0D4FBED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05048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060C261-12BE-4307-AA11-DDC79C8A3DA8}" type="datetimeFigureOut">
              <a:rPr lang="fr-CH" smtClean="0"/>
              <a:t>27.05.2024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B3EA7AC-02EC-4A02-905B-25AB0D4FBED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6935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832816-5FAE-B1EF-125E-0F1CAF88B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299969"/>
            <a:ext cx="11087578" cy="1404020"/>
          </a:xfrm>
        </p:spPr>
        <p:txBody>
          <a:bodyPr>
            <a:normAutofit fontScale="90000"/>
          </a:bodyPr>
          <a:lstStyle/>
          <a:p>
            <a:r>
              <a:rPr lang="fr-FR" sz="2000" dirty="0"/>
              <a:t>Intervenant : Yves DUFOUR</a:t>
            </a:r>
            <a:br>
              <a:rPr lang="fr-FR" sz="2000" dirty="0"/>
            </a:br>
            <a:br>
              <a:rPr lang="fr-FR" sz="2000" dirty="0"/>
            </a:br>
            <a:r>
              <a:rPr lang="fr-FR" sz="2000" i="1" dirty="0"/>
              <a:t>Psychologue FSP, THERAPEUTE DE COUPLE, SEXOLOGUE</a:t>
            </a:r>
            <a:br>
              <a:rPr lang="fr-CH" i="1" dirty="0"/>
            </a:br>
            <a:endParaRPr lang="fr-CH" dirty="0"/>
          </a:p>
        </p:txBody>
      </p:sp>
      <p:pic>
        <p:nvPicPr>
          <p:cNvPr id="4" name="Image 3" descr="Une image contenant capture d’écran, Graphique, Police, cœur&#10;&#10;Description générée automatiquement">
            <a:extLst>
              <a:ext uri="{FF2B5EF4-FFF2-40B4-BE49-F238E27FC236}">
                <a16:creationId xmlns:a16="http://schemas.microsoft.com/office/drawing/2014/main" id="{B098715F-CB08-A493-0EE5-0FE830BD10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5006" y="1673178"/>
            <a:ext cx="1983935" cy="1096655"/>
          </a:xfrm>
          <a:prstGeom prst="rect">
            <a:avLst/>
          </a:prstGeom>
          <a:noFill/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105442-8D92-B544-3FB5-379B2C9D0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1057" y="461638"/>
            <a:ext cx="9229511" cy="448322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endParaRPr lang="fr-FR" sz="2400" b="1" dirty="0">
              <a:solidFill>
                <a:srgbClr val="7030A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fr-FR" sz="2400" b="1" dirty="0">
                <a:solidFill>
                  <a:srgbClr val="7030A0"/>
                </a:solidFill>
              </a:rPr>
              <a:t>Webinaire du Centre de sexologie et couple de la Côte </a:t>
            </a:r>
            <a:r>
              <a:rPr lang="fr-FR" sz="2400" b="1">
                <a:solidFill>
                  <a:srgbClr val="7030A0"/>
                </a:solidFill>
              </a:rPr>
              <a:t>: </a:t>
            </a:r>
          </a:p>
          <a:p>
            <a:pPr marL="0" indent="0">
              <a:lnSpc>
                <a:spcPct val="90000"/>
              </a:lnSpc>
              <a:buNone/>
            </a:pPr>
            <a:endParaRPr lang="fr-FR" sz="2400" b="1" dirty="0">
              <a:solidFill>
                <a:srgbClr val="7030A0"/>
              </a:solidFill>
            </a:endParaRPr>
          </a:p>
          <a:p>
            <a:pPr marL="0" indent="0" algn="ctr">
              <a:lnSpc>
                <a:spcPct val="90000"/>
              </a:lnSpc>
              <a:buNone/>
            </a:pPr>
            <a:endParaRPr lang="fr-FR" sz="1600" b="1" dirty="0"/>
          </a:p>
          <a:p>
            <a:pPr marL="0" indent="0" algn="ctr">
              <a:lnSpc>
                <a:spcPct val="90000"/>
              </a:lnSpc>
              <a:buNone/>
            </a:pPr>
            <a:r>
              <a:rPr lang="fr-FR" sz="3200" b="1" dirty="0"/>
              <a:t>La distance dans le couple</a:t>
            </a:r>
          </a:p>
          <a:p>
            <a:pPr marL="0" indent="0">
              <a:lnSpc>
                <a:spcPct val="90000"/>
              </a:lnSpc>
              <a:buNone/>
            </a:pPr>
            <a:endParaRPr lang="fr-FR" b="1" dirty="0"/>
          </a:p>
          <a:p>
            <a:pPr marL="0" indent="0">
              <a:lnSpc>
                <a:spcPct val="90000"/>
              </a:lnSpc>
              <a:buNone/>
            </a:pPr>
            <a:endParaRPr lang="fr-FR" b="1" dirty="0"/>
          </a:p>
          <a:p>
            <a:pPr>
              <a:lnSpc>
                <a:spcPct val="90000"/>
              </a:lnSpc>
            </a:pPr>
            <a:r>
              <a:rPr lang="fr-FR" sz="2800" dirty="0"/>
              <a:t>Jeudi 6 juin 2024 19h-20h par Zoom, inscriptions jusqu’au 3 juin 2024 (contacter yves.dufour@bluewin.ch, participation 5 CHF)</a:t>
            </a:r>
          </a:p>
          <a:p>
            <a:pPr marL="0" indent="0">
              <a:lnSpc>
                <a:spcPct val="90000"/>
              </a:lnSpc>
              <a:buNone/>
            </a:pPr>
            <a:endParaRPr lang="fr-FR" b="1" i="1" dirty="0"/>
          </a:p>
        </p:txBody>
      </p:sp>
    </p:spTree>
    <p:extLst>
      <p:ext uri="{BB962C8B-B14F-4D97-AF65-F5344CB8AC3E}">
        <p14:creationId xmlns:p14="http://schemas.microsoft.com/office/powerpoint/2010/main" val="3778252697"/>
      </p:ext>
    </p:extLst>
  </p:cSld>
  <p:clrMapOvr>
    <a:masterClrMapping/>
  </p:clrMapOvr>
</p:sld>
</file>

<file path=ppt/theme/theme1.xml><?xml version="1.0" encoding="utf-8"?>
<a:theme xmlns:a="http://schemas.openxmlformats.org/drawingml/2006/main" name="Secteur">
  <a:themeElements>
    <a:clrScheme name="Secteu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eu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eu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58</Words>
  <Application>Microsoft Office PowerPoint</Application>
  <PresentationFormat>Grand écran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Secteur</vt:lpstr>
      <vt:lpstr>Intervenant : Yves DUFOUR  Psychologue FSP, THERAPEUTE DE COUPLE, SEXOLOGUE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Laurence Dispaux</dc:creator>
  <cp:lastModifiedBy>Laurence Dispaux</cp:lastModifiedBy>
  <cp:revision>2</cp:revision>
  <dcterms:created xsi:type="dcterms:W3CDTF">2024-03-17T16:43:02Z</dcterms:created>
  <dcterms:modified xsi:type="dcterms:W3CDTF">2024-05-27T18:21:40Z</dcterms:modified>
</cp:coreProperties>
</file>