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9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88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166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72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3632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39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133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3177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12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3294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142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839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54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970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434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338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504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60C261-12BE-4307-AA11-DDC79C8A3DA8}" type="datetimeFigureOut">
              <a:rPr lang="fr-CH" smtClean="0"/>
              <a:t>27.05.2024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3EA7AC-02EC-4A02-905B-25AB0D4FBE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93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32816-5FAE-B1EF-125E-0F1CAF88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99969"/>
            <a:ext cx="11087578" cy="1404020"/>
          </a:xfrm>
        </p:spPr>
        <p:txBody>
          <a:bodyPr>
            <a:normAutofit fontScale="90000"/>
          </a:bodyPr>
          <a:lstStyle/>
          <a:p>
            <a:r>
              <a:rPr lang="fr-FR" sz="2000" dirty="0"/>
              <a:t>Intervenant : Yves DUFOUR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1" dirty="0"/>
              <a:t>Psychologue FSP, THERAPEUTE DE COUPLE, SEXOLOGUE</a:t>
            </a:r>
            <a:br>
              <a:rPr lang="fr-CH" i="1" dirty="0"/>
            </a:br>
            <a:endParaRPr lang="fr-CH" dirty="0"/>
          </a:p>
        </p:txBody>
      </p:sp>
      <p:pic>
        <p:nvPicPr>
          <p:cNvPr id="4" name="Image 3" descr="Une image contenant capture d’écran, Graphique, Police, cœur&#10;&#10;Description générée automatiquement">
            <a:extLst>
              <a:ext uri="{FF2B5EF4-FFF2-40B4-BE49-F238E27FC236}">
                <a16:creationId xmlns:a16="http://schemas.microsoft.com/office/drawing/2014/main" id="{B098715F-CB08-A493-0EE5-0FE830BD1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006" y="1673178"/>
            <a:ext cx="1983935" cy="1096655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05442-8D92-B544-3FB5-379B2C9D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057" y="461638"/>
            <a:ext cx="9229511" cy="44832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fr-FR" sz="2400" b="1" dirty="0">
              <a:solidFill>
                <a:srgbClr val="7030A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sz="2400" b="1" dirty="0">
                <a:solidFill>
                  <a:srgbClr val="7030A0"/>
                </a:solidFill>
              </a:rPr>
              <a:t>Webinaire du Centre de sexologie et couple de la Côte </a:t>
            </a:r>
            <a:r>
              <a:rPr lang="fr-FR" sz="2400" b="1">
                <a:solidFill>
                  <a:srgbClr val="7030A0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endParaRPr lang="fr-FR" sz="2400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fr-FR" sz="16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fr-FR" sz="3200" b="1" dirty="0"/>
              <a:t>La distance dans le couple</a:t>
            </a:r>
          </a:p>
          <a:p>
            <a:pPr marL="0" indent="0">
              <a:lnSpc>
                <a:spcPct val="90000"/>
              </a:lnSpc>
              <a:buNone/>
            </a:pPr>
            <a:endParaRPr lang="fr-FR" b="1" dirty="0"/>
          </a:p>
          <a:p>
            <a:pPr marL="0" indent="0">
              <a:lnSpc>
                <a:spcPct val="90000"/>
              </a:lnSpc>
              <a:buNone/>
            </a:pPr>
            <a:endParaRPr lang="fr-FR" b="1" dirty="0"/>
          </a:p>
          <a:p>
            <a:pPr>
              <a:lnSpc>
                <a:spcPct val="90000"/>
              </a:lnSpc>
            </a:pPr>
            <a:r>
              <a:rPr lang="fr-FR" sz="2800" dirty="0"/>
              <a:t>Jeudi 6 juin 2024 19h-20h par Zoom, inscriptions jusqu’au 3 juin 2024 (contacter yves.dufour@bluewin.ch, participation 5 CHF)</a:t>
            </a:r>
          </a:p>
          <a:p>
            <a:pPr marL="0" indent="0">
              <a:lnSpc>
                <a:spcPct val="90000"/>
              </a:lnSpc>
              <a:buNone/>
            </a:pP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77825269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58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Intervenant : Yves DUFOUR  Psychologue FSP, THERAPEUTE DE COUPLE, SEXOLOGUE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Dispaux</dc:creator>
  <cp:lastModifiedBy>Laurence Dispaux</cp:lastModifiedBy>
  <cp:revision>2</cp:revision>
  <dcterms:created xsi:type="dcterms:W3CDTF">2024-03-17T16:43:02Z</dcterms:created>
  <dcterms:modified xsi:type="dcterms:W3CDTF">2024-05-27T18:21:40Z</dcterms:modified>
</cp:coreProperties>
</file>